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2" r:id="rId5"/>
    <p:sldId id="259" r:id="rId6"/>
    <p:sldId id="260" r:id="rId7"/>
    <p:sldId id="261"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4"/>
    <p:restoredTop sz="94631"/>
  </p:normalViewPr>
  <p:slideViewPr>
    <p:cSldViewPr snapToGrid="0" snapToObjects="1">
      <p:cViewPr varScale="1">
        <p:scale>
          <a:sx n="85" d="100"/>
          <a:sy n="85" d="100"/>
        </p:scale>
        <p:origin x="192" y="424"/>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tiff>
</file>

<file path=ppt/media/image4.tiff>
</file>

<file path=ppt/media/image5.tiff>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2/22/21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2/22/21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2/22/21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2/22/21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2/22/21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2/22/21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2/22/21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2/22/21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2/22/21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2/22/21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2/22/21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2/22/21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79488" y="1409075"/>
            <a:ext cx="10897850" cy="2223126"/>
          </a:xfrm>
        </p:spPr>
        <p:txBody>
          <a:bodyPr>
            <a:normAutofit fontScale="90000"/>
          </a:bodyPr>
          <a:lstStyle/>
          <a:p>
            <a:r>
              <a:rPr lang="en-US" dirty="0" smtClean="0"/>
              <a:t>Analysis of participation rate of </a:t>
            </a:r>
            <a:r>
              <a:rPr lang="en-US" smtClean="0"/>
              <a:t>SAT VS </a:t>
            </a:r>
            <a:r>
              <a:rPr lang="en-US" smtClean="0"/>
              <a:t>ACT (</a:t>
            </a:r>
            <a:r>
              <a:rPr lang="en-US" smtClean="0"/>
              <a:t>2017/2018)</a:t>
            </a:r>
            <a:endParaRPr lang="en-US" dirty="0"/>
          </a:p>
        </p:txBody>
      </p:sp>
      <p:sp>
        <p:nvSpPr>
          <p:cNvPr id="3" name="Subtitle 2"/>
          <p:cNvSpPr>
            <a:spLocks noGrp="1"/>
          </p:cNvSpPr>
          <p:nvPr>
            <p:ph type="subTitle" idx="1"/>
          </p:nvPr>
        </p:nvSpPr>
        <p:spPr/>
        <p:txBody>
          <a:bodyPr/>
          <a:lstStyle/>
          <a:p>
            <a:r>
              <a:rPr lang="en-US" dirty="0" smtClean="0"/>
              <a:t>Prepared by: Lee </a:t>
            </a:r>
            <a:r>
              <a:rPr lang="en-US" dirty="0" err="1" smtClean="0"/>
              <a:t>Meng</a:t>
            </a:r>
            <a:r>
              <a:rPr lang="en-US" dirty="0" smtClean="0"/>
              <a:t> Chin</a:t>
            </a:r>
            <a:endParaRPr lang="en-US" dirty="0"/>
          </a:p>
        </p:txBody>
      </p:sp>
    </p:spTree>
    <p:extLst>
      <p:ext uri="{BB962C8B-B14F-4D97-AF65-F5344CB8AC3E}">
        <p14:creationId xmlns:p14="http://schemas.microsoft.com/office/powerpoint/2010/main" val="1895265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Statement</a:t>
            </a:r>
            <a:endParaRPr lang="en-US" dirty="0"/>
          </a:p>
        </p:txBody>
      </p:sp>
      <p:sp>
        <p:nvSpPr>
          <p:cNvPr id="3" name="Content Placeholder 2"/>
          <p:cNvSpPr>
            <a:spLocks noGrp="1"/>
          </p:cNvSpPr>
          <p:nvPr>
            <p:ph idx="1"/>
          </p:nvPr>
        </p:nvSpPr>
        <p:spPr/>
        <p:txBody>
          <a:bodyPr>
            <a:normAutofit/>
          </a:bodyPr>
          <a:lstStyle/>
          <a:p>
            <a:pPr marL="0" indent="0">
              <a:buNone/>
            </a:pPr>
            <a:r>
              <a:rPr lang="en-US" sz="2800" dirty="0"/>
              <a:t>SAT and ACT are the college entrance exam in the United States. With the introduction of new format of the SAT in March 2016, the educational board are looking to improve the participation rate of SAT. </a:t>
            </a:r>
            <a:endParaRPr lang="en-US" sz="2800" dirty="0" smtClean="0"/>
          </a:p>
          <a:p>
            <a:endParaRPr lang="en-US" sz="2800" dirty="0" smtClean="0"/>
          </a:p>
          <a:p>
            <a:pPr marL="0" indent="0">
              <a:buNone/>
            </a:pPr>
            <a:r>
              <a:rPr lang="en-US" sz="2800" dirty="0" smtClean="0"/>
              <a:t>The </a:t>
            </a:r>
            <a:r>
              <a:rPr lang="en-US" sz="2800" dirty="0"/>
              <a:t>purpose of this report is to provide recommendations for areas that resources can be appropriately channeled so as to improve the participation rate in SAT.</a:t>
            </a:r>
          </a:p>
        </p:txBody>
      </p:sp>
    </p:spTree>
    <p:extLst>
      <p:ext uri="{BB962C8B-B14F-4D97-AF65-F5344CB8AC3E}">
        <p14:creationId xmlns:p14="http://schemas.microsoft.com/office/powerpoint/2010/main" val="966081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Participation Rate in 2017</a:t>
            </a:r>
            <a:endParaRPr lang="en-US" dirty="0"/>
          </a:p>
        </p:txBody>
      </p:sp>
      <p:pic>
        <p:nvPicPr>
          <p:cNvPr id="5" name="Picture 4"/>
          <p:cNvPicPr>
            <a:picLocks noChangeAspect="1"/>
          </p:cNvPicPr>
          <p:nvPr/>
        </p:nvPicPr>
        <p:blipFill>
          <a:blip r:embed="rId2"/>
          <a:stretch>
            <a:fillRect/>
          </a:stretch>
        </p:blipFill>
        <p:spPr>
          <a:xfrm>
            <a:off x="1075545" y="1631614"/>
            <a:ext cx="10212049" cy="5010201"/>
          </a:xfrm>
          <a:prstGeom prst="rect">
            <a:avLst/>
          </a:prstGeom>
        </p:spPr>
      </p:pic>
    </p:spTree>
    <p:extLst>
      <p:ext uri="{BB962C8B-B14F-4D97-AF65-F5344CB8AC3E}">
        <p14:creationId xmlns:p14="http://schemas.microsoft.com/office/powerpoint/2010/main" val="13710758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Participation Rate in </a:t>
            </a:r>
            <a:r>
              <a:rPr lang="en-US" dirty="0" smtClean="0"/>
              <a:t>2018</a:t>
            </a:r>
            <a:endParaRPr lang="en-US" dirty="0"/>
          </a:p>
        </p:txBody>
      </p:sp>
      <p:pic>
        <p:nvPicPr>
          <p:cNvPr id="4" name="Picture 3"/>
          <p:cNvPicPr>
            <a:picLocks noChangeAspect="1"/>
          </p:cNvPicPr>
          <p:nvPr/>
        </p:nvPicPr>
        <p:blipFill>
          <a:blip r:embed="rId2"/>
          <a:stretch>
            <a:fillRect/>
          </a:stretch>
        </p:blipFill>
        <p:spPr>
          <a:xfrm>
            <a:off x="954164" y="1628010"/>
            <a:ext cx="10363409" cy="5084461"/>
          </a:xfrm>
          <a:prstGeom prst="rect">
            <a:avLst/>
          </a:prstGeom>
        </p:spPr>
      </p:pic>
    </p:spTree>
    <p:extLst>
      <p:ext uri="{BB962C8B-B14F-4D97-AF65-F5344CB8AC3E}">
        <p14:creationId xmlns:p14="http://schemas.microsoft.com/office/powerpoint/2010/main" val="12119952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SAT vs ACT Participation </a:t>
            </a:r>
            <a:r>
              <a:rPr lang="en-US" dirty="0" err="1" smtClean="0"/>
              <a:t>RAte</a:t>
            </a:r>
            <a:endParaRPr lang="en-US" dirty="0"/>
          </a:p>
        </p:txBody>
      </p:sp>
      <p:sp>
        <p:nvSpPr>
          <p:cNvPr id="3" name="Content Placeholder 2"/>
          <p:cNvSpPr>
            <a:spLocks noGrp="1"/>
          </p:cNvSpPr>
          <p:nvPr>
            <p:ph idx="1"/>
          </p:nvPr>
        </p:nvSpPr>
        <p:spPr/>
        <p:txBody>
          <a:bodyPr/>
          <a:lstStyle/>
          <a:p>
            <a:r>
              <a:rPr lang="en-US" dirty="0"/>
              <a:t>The histogram for participation rate seem to be a mirror image between SAT </a:t>
            </a:r>
            <a:r>
              <a:rPr lang="en-US" dirty="0" smtClean="0"/>
              <a:t>and ACT.</a:t>
            </a:r>
          </a:p>
          <a:p>
            <a:endParaRPr lang="en-US" dirty="0" smtClean="0"/>
          </a:p>
          <a:p>
            <a:r>
              <a:rPr lang="en-US" dirty="0" smtClean="0"/>
              <a:t>At </a:t>
            </a:r>
            <a:r>
              <a:rPr lang="en-US" dirty="0"/>
              <a:t>first look, it seem that ACT is the more popular exam</a:t>
            </a:r>
            <a:r>
              <a:rPr lang="en-US" dirty="0" smtClean="0"/>
              <a:t>.</a:t>
            </a:r>
          </a:p>
          <a:p>
            <a:endParaRPr lang="en-US" dirty="0"/>
          </a:p>
          <a:p>
            <a:r>
              <a:rPr lang="en-US" dirty="0" smtClean="0"/>
              <a:t>There has been an increase in mean participation rate for SAT</a:t>
            </a:r>
            <a:endParaRPr lang="en-US" dirty="0"/>
          </a:p>
        </p:txBody>
      </p:sp>
    </p:spTree>
    <p:extLst>
      <p:ext uri="{BB962C8B-B14F-4D97-AF65-F5344CB8AC3E}">
        <p14:creationId xmlns:p14="http://schemas.microsoft.com/office/powerpoint/2010/main" val="11228192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Participation rate vs score</a:t>
            </a:r>
            <a:endParaRPr lang="en-US" dirty="0"/>
          </a:p>
        </p:txBody>
      </p:sp>
      <p:sp>
        <p:nvSpPr>
          <p:cNvPr id="3" name="Content Placeholder 2"/>
          <p:cNvSpPr>
            <a:spLocks noGrp="1"/>
          </p:cNvSpPr>
          <p:nvPr>
            <p:ph idx="1"/>
          </p:nvPr>
        </p:nvSpPr>
        <p:spPr>
          <a:xfrm>
            <a:off x="7753649" y="1740115"/>
            <a:ext cx="3857482" cy="4024125"/>
          </a:xfrm>
        </p:spPr>
        <p:txBody>
          <a:bodyPr/>
          <a:lstStyle/>
          <a:p>
            <a:r>
              <a:rPr lang="en-US" dirty="0" smtClean="0"/>
              <a:t>Negative Correlation</a:t>
            </a:r>
          </a:p>
          <a:p>
            <a:endParaRPr lang="en-US" dirty="0"/>
          </a:p>
          <a:p>
            <a:r>
              <a:rPr lang="en-US" dirty="0" smtClean="0"/>
              <a:t>High score cluster at the lower participation rate</a:t>
            </a:r>
          </a:p>
          <a:p>
            <a:endParaRPr lang="en-US" dirty="0"/>
          </a:p>
        </p:txBody>
      </p:sp>
      <p:pic>
        <p:nvPicPr>
          <p:cNvPr id="4" name="Picture 3"/>
          <p:cNvPicPr>
            <a:picLocks noChangeAspect="1"/>
          </p:cNvPicPr>
          <p:nvPr/>
        </p:nvPicPr>
        <p:blipFill>
          <a:blip r:embed="rId2"/>
          <a:stretch>
            <a:fillRect/>
          </a:stretch>
        </p:blipFill>
        <p:spPr>
          <a:xfrm>
            <a:off x="185501" y="1620194"/>
            <a:ext cx="7463217" cy="4975478"/>
          </a:xfrm>
          <a:prstGeom prst="rect">
            <a:avLst/>
          </a:prstGeom>
        </p:spPr>
      </p:pic>
    </p:spTree>
    <p:extLst>
      <p:ext uri="{BB962C8B-B14F-4D97-AF65-F5344CB8AC3E}">
        <p14:creationId xmlns:p14="http://schemas.microsoft.com/office/powerpoint/2010/main" val="12847823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629587" y="3912432"/>
            <a:ext cx="10876613" cy="2546095"/>
          </a:xfrm>
        </p:spPr>
        <p:txBody>
          <a:bodyPr/>
          <a:lstStyle/>
          <a:p>
            <a:r>
              <a:rPr lang="en-US" smtClean="0"/>
              <a:t>Attributed to the growth of SAT School Day</a:t>
            </a:r>
          </a:p>
          <a:p>
            <a:endParaRPr lang="en-US" dirty="0" smtClean="0"/>
          </a:p>
          <a:p>
            <a:r>
              <a:rPr lang="en-US" dirty="0" smtClean="0"/>
              <a:t>An increase in number of states which cover the cost of SAT.</a:t>
            </a:r>
          </a:p>
          <a:p>
            <a:endParaRPr lang="en-US" dirty="0" smtClean="0"/>
          </a:p>
          <a:p>
            <a:r>
              <a:rPr lang="en-US" dirty="0" smtClean="0"/>
              <a:t>increase in Colorado is also due to the contract with the College Board.</a:t>
            </a:r>
            <a:endParaRPr lang="en-US" dirty="0"/>
          </a:p>
        </p:txBody>
      </p:sp>
      <p:pic>
        <p:nvPicPr>
          <p:cNvPr id="6" name="Picture 5"/>
          <p:cNvPicPr>
            <a:picLocks noChangeAspect="1"/>
          </p:cNvPicPr>
          <p:nvPr/>
        </p:nvPicPr>
        <p:blipFill>
          <a:blip r:embed="rId2"/>
          <a:stretch>
            <a:fillRect/>
          </a:stretch>
        </p:blipFill>
        <p:spPr>
          <a:xfrm>
            <a:off x="817381" y="764373"/>
            <a:ext cx="8788400" cy="2921000"/>
          </a:xfrm>
          <a:prstGeom prst="rect">
            <a:avLst/>
          </a:prstGeom>
        </p:spPr>
      </p:pic>
    </p:spTree>
    <p:extLst>
      <p:ext uri="{BB962C8B-B14F-4D97-AF65-F5344CB8AC3E}">
        <p14:creationId xmlns:p14="http://schemas.microsoft.com/office/powerpoint/2010/main" val="3888858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Recommendations</a:t>
            </a:r>
            <a:endParaRPr lang="en-US" dirty="0"/>
          </a:p>
        </p:txBody>
      </p:sp>
      <p:sp>
        <p:nvSpPr>
          <p:cNvPr id="3" name="Content Placeholder 2"/>
          <p:cNvSpPr>
            <a:spLocks noGrp="1"/>
          </p:cNvSpPr>
          <p:nvPr>
            <p:ph idx="1"/>
          </p:nvPr>
        </p:nvSpPr>
        <p:spPr/>
        <p:txBody>
          <a:bodyPr/>
          <a:lstStyle/>
          <a:p>
            <a:pPr>
              <a:lnSpc>
                <a:spcPct val="100000"/>
              </a:lnSpc>
              <a:spcBef>
                <a:spcPts val="0"/>
              </a:spcBef>
            </a:pPr>
            <a:r>
              <a:rPr lang="en-US" dirty="0" smtClean="0"/>
              <a:t>To improve accessibility</a:t>
            </a:r>
          </a:p>
          <a:p>
            <a:pPr>
              <a:lnSpc>
                <a:spcPct val="100000"/>
              </a:lnSpc>
              <a:spcBef>
                <a:spcPts val="0"/>
              </a:spcBef>
            </a:pPr>
            <a:endParaRPr lang="en-US" dirty="0"/>
          </a:p>
          <a:p>
            <a:pPr>
              <a:lnSpc>
                <a:spcPct val="100000"/>
              </a:lnSpc>
              <a:spcBef>
                <a:spcPts val="0"/>
              </a:spcBef>
            </a:pPr>
            <a:r>
              <a:rPr lang="en-US" dirty="0" smtClean="0"/>
              <a:t>To reduce financial burden</a:t>
            </a:r>
          </a:p>
          <a:p>
            <a:pPr>
              <a:lnSpc>
                <a:spcPct val="100000"/>
              </a:lnSpc>
              <a:spcBef>
                <a:spcPts val="0"/>
              </a:spcBef>
            </a:pPr>
            <a:endParaRPr lang="en-US" dirty="0"/>
          </a:p>
          <a:p>
            <a:pPr>
              <a:lnSpc>
                <a:spcPct val="100000"/>
              </a:lnSpc>
              <a:spcBef>
                <a:spcPts val="0"/>
              </a:spcBef>
            </a:pPr>
            <a:r>
              <a:rPr lang="en-US" dirty="0" smtClean="0"/>
              <a:t>States Mandate</a:t>
            </a:r>
          </a:p>
          <a:p>
            <a:pPr>
              <a:lnSpc>
                <a:spcPct val="100000"/>
              </a:lnSpc>
              <a:spcBef>
                <a:spcPts val="0"/>
              </a:spcBef>
            </a:pPr>
            <a:endParaRPr lang="en-US" dirty="0"/>
          </a:p>
          <a:p>
            <a:pPr>
              <a:lnSpc>
                <a:spcPct val="100000"/>
              </a:lnSpc>
              <a:spcBef>
                <a:spcPts val="0"/>
              </a:spcBef>
            </a:pPr>
            <a:r>
              <a:rPr lang="en-US" dirty="0" smtClean="0"/>
              <a:t>To improve students confidences</a:t>
            </a:r>
            <a:endParaRPr lang="en-US" dirty="0"/>
          </a:p>
        </p:txBody>
      </p:sp>
    </p:spTree>
    <p:extLst>
      <p:ext uri="{BB962C8B-B14F-4D97-AF65-F5344CB8AC3E}">
        <p14:creationId xmlns:p14="http://schemas.microsoft.com/office/powerpoint/2010/main" val="1622090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pic>
        <p:nvPicPr>
          <p:cNvPr id="6" name="Picture 5"/>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979519941"/>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Vapor Trail</Template>
  <TotalTime>35</TotalTime>
  <Words>202</Words>
  <Application>Microsoft Macintosh PowerPoint</Application>
  <PresentationFormat>Widescreen</PresentationFormat>
  <Paragraphs>31</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Century Gothic</vt:lpstr>
      <vt:lpstr>Arial</vt:lpstr>
      <vt:lpstr>Vapor Trail</vt:lpstr>
      <vt:lpstr>Analysis of participation rate of SAT VS ACT (2017/2018)</vt:lpstr>
      <vt:lpstr>Problem Statement</vt:lpstr>
      <vt:lpstr>Participation Rate in 2017</vt:lpstr>
      <vt:lpstr>Participation Rate in 2018</vt:lpstr>
      <vt:lpstr>SAT vs ACT Participation RAte</vt:lpstr>
      <vt:lpstr>Participation rate vs score</vt:lpstr>
      <vt:lpstr>PowerPoint Presentation</vt:lpstr>
      <vt:lpstr>Recommendations</vt:lpstr>
      <vt:lpstr>PowerPoint Presentation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Analysis of participation rate of SAT VS ACT(2017/2018)</dc:title>
  <dc:creator>Microsoft Office User</dc:creator>
  <cp:lastModifiedBy>Microsoft Office User</cp:lastModifiedBy>
  <cp:revision>6</cp:revision>
  <dcterms:created xsi:type="dcterms:W3CDTF">2021-02-21T17:15:15Z</dcterms:created>
  <dcterms:modified xsi:type="dcterms:W3CDTF">2021-02-21T17:51:25Z</dcterms:modified>
</cp:coreProperties>
</file>

<file path=docProps/thumbnail.jpeg>
</file>